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5EB2AA2-A2F1-4582-BC61-3BB1BDFB8A41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B68F7BB-B3F2-4D2D-94C6-6B386556CBC9}" type="datetimeFigureOut">
              <a:rPr lang="en-US" smtClean="0"/>
              <a:t>10/11/2022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5400" dirty="0" smtClean="0"/>
              <a:t>DESTINS DE RÉSISTANTS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4000" dirty="0" smtClean="0"/>
              <a:t>Les archives du Parquet de Verviers</a:t>
            </a:r>
            <a:endParaRPr lang="en-US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Dr Bernard </a:t>
            </a:r>
            <a:r>
              <a:rPr lang="fr-BE" dirty="0" err="1" smtClean="0"/>
              <a:t>Wilkin</a:t>
            </a:r>
            <a:r>
              <a:rPr lang="fr-BE" dirty="0" smtClean="0"/>
              <a:t> – Archives de l’État à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PROJETS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Inventoriage terminé</a:t>
            </a:r>
          </a:p>
          <a:p>
            <a:endParaRPr lang="fr-BE" dirty="0"/>
          </a:p>
          <a:p>
            <a:r>
              <a:rPr lang="fr-BE" dirty="0" smtClean="0"/>
              <a:t>Mise à disposition -&gt; Parquet</a:t>
            </a:r>
          </a:p>
          <a:p>
            <a:endParaRPr lang="fr-BE" dirty="0"/>
          </a:p>
          <a:p>
            <a:r>
              <a:rPr lang="fr-BE" dirty="0" smtClean="0"/>
              <a:t>Numérisation ?</a:t>
            </a:r>
          </a:p>
          <a:p>
            <a:endParaRPr lang="fr-BE" dirty="0"/>
          </a:p>
          <a:p>
            <a:r>
              <a:rPr lang="fr-BE" dirty="0" smtClean="0"/>
              <a:t>Exploitation ?</a:t>
            </a:r>
          </a:p>
          <a:p>
            <a:pPr lvl="1"/>
            <a:r>
              <a:rPr lang="fr-BE" dirty="0" smtClean="0"/>
              <a:t>Déjà une publication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340824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225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COUP DE CHANCE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Incendies et inondations</a:t>
            </a:r>
          </a:p>
          <a:p>
            <a:endParaRPr lang="fr-BE" dirty="0" smtClean="0"/>
          </a:p>
          <a:p>
            <a:r>
              <a:rPr lang="fr-BE" dirty="0" smtClean="0"/>
              <a:t>Destructions du parquet</a:t>
            </a:r>
          </a:p>
          <a:p>
            <a:endParaRPr lang="fr-BE" dirty="0"/>
          </a:p>
          <a:p>
            <a:r>
              <a:rPr lang="fr-BE" dirty="0" smtClean="0"/>
              <a:t>Transfert en 2021</a:t>
            </a:r>
          </a:p>
          <a:p>
            <a:endParaRPr lang="fr-BE" dirty="0" smtClean="0"/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423623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308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ASPECT MATÉRIEL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5.500 dossiers</a:t>
            </a:r>
          </a:p>
          <a:p>
            <a:endParaRPr lang="fr-BE" dirty="0"/>
          </a:p>
          <a:p>
            <a:r>
              <a:rPr lang="fr-BE" dirty="0" smtClean="0"/>
              <a:t>Mauvais état : papier fragile</a:t>
            </a:r>
          </a:p>
          <a:p>
            <a:endParaRPr lang="fr-BE" dirty="0"/>
          </a:p>
          <a:p>
            <a:r>
              <a:rPr lang="fr-BE" dirty="0" smtClean="0"/>
              <a:t>Désordre total</a:t>
            </a:r>
          </a:p>
          <a:p>
            <a:endParaRPr lang="fr-BE" dirty="0"/>
          </a:p>
          <a:p>
            <a:r>
              <a:rPr lang="fr-BE" dirty="0" smtClean="0"/>
              <a:t>Poussières et moisissures ?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65104"/>
            <a:ext cx="4067944" cy="2288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65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QUELLE UTILITÉ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Arrondissement de Verviers</a:t>
            </a:r>
          </a:p>
          <a:p>
            <a:endParaRPr lang="fr-BE" dirty="0" smtClean="0"/>
          </a:p>
          <a:p>
            <a:r>
              <a:rPr lang="fr-BE" dirty="0" smtClean="0"/>
              <a:t>* pendant la guerre</a:t>
            </a:r>
          </a:p>
          <a:p>
            <a:endParaRPr lang="fr-BE" dirty="0"/>
          </a:p>
          <a:p>
            <a:r>
              <a:rPr lang="fr-BE" dirty="0" smtClean="0"/>
              <a:t>°° pendant la guerre</a:t>
            </a:r>
          </a:p>
          <a:p>
            <a:endParaRPr lang="fr-BE" dirty="0"/>
          </a:p>
          <a:p>
            <a:r>
              <a:rPr lang="fr-BE" dirty="0" smtClean="0"/>
              <a:t>+ pendant la guerre</a:t>
            </a:r>
          </a:p>
          <a:p>
            <a:endParaRPr lang="fr-BE" dirty="0"/>
          </a:p>
          <a:p>
            <a:r>
              <a:rPr lang="fr-BE" dirty="0" smtClean="0"/>
              <a:t>Remplacement destructions</a:t>
            </a:r>
          </a:p>
          <a:p>
            <a:endParaRPr lang="fr-BE" dirty="0"/>
          </a:p>
          <a:p>
            <a:r>
              <a:rPr lang="fr-BE" dirty="0" smtClean="0"/>
              <a:t>Utilité temporaire</a:t>
            </a:r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30" y="2204864"/>
            <a:ext cx="4399136" cy="244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6004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CONTENU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Trois grandes catégories : </a:t>
            </a:r>
          </a:p>
          <a:p>
            <a:pPr lvl="1"/>
            <a:r>
              <a:rPr lang="fr-BE" dirty="0" smtClean="0"/>
              <a:t>Résistants et déportés</a:t>
            </a:r>
          </a:p>
          <a:p>
            <a:pPr lvl="1"/>
            <a:r>
              <a:rPr lang="fr-BE" dirty="0" smtClean="0"/>
              <a:t>Malgré Nous (Cantons de l’est)</a:t>
            </a:r>
          </a:p>
          <a:p>
            <a:pPr lvl="2"/>
            <a:r>
              <a:rPr lang="fr-BE" dirty="0" smtClean="0"/>
              <a:t>Infanterie, marine, aviation, SS, gendarmerie</a:t>
            </a:r>
          </a:p>
          <a:p>
            <a:pPr lvl="2"/>
            <a:r>
              <a:rPr lang="fr-BE" dirty="0" smtClean="0"/>
              <a:t>Soldats et sous-officiers</a:t>
            </a:r>
          </a:p>
          <a:p>
            <a:pPr lvl="1"/>
            <a:r>
              <a:rPr lang="fr-BE" dirty="0" smtClean="0"/>
              <a:t>Victimes civiles</a:t>
            </a:r>
          </a:p>
          <a:p>
            <a:pPr lvl="2"/>
            <a:r>
              <a:rPr lang="fr-BE" dirty="0" smtClean="0"/>
              <a:t>Exécutions</a:t>
            </a:r>
          </a:p>
          <a:p>
            <a:pPr lvl="2"/>
            <a:r>
              <a:rPr lang="fr-BE" dirty="0" smtClean="0"/>
              <a:t>Bombardements</a:t>
            </a:r>
          </a:p>
          <a:p>
            <a:pPr lvl="1"/>
            <a:endParaRPr lang="fr-BE" dirty="0"/>
          </a:p>
          <a:p>
            <a:r>
              <a:rPr lang="fr-BE" dirty="0" smtClean="0"/>
              <a:t>Moins fréquemment : </a:t>
            </a:r>
          </a:p>
          <a:p>
            <a:pPr lvl="1"/>
            <a:r>
              <a:rPr lang="fr-BE" dirty="0" err="1" smtClean="0"/>
              <a:t>Waffen</a:t>
            </a:r>
            <a:r>
              <a:rPr lang="fr-BE" dirty="0" smtClean="0"/>
              <a:t> SS Wallonie</a:t>
            </a:r>
          </a:p>
          <a:p>
            <a:pPr lvl="1"/>
            <a:r>
              <a:rPr lang="fr-BE" dirty="0" smtClean="0"/>
              <a:t>Travail en Allemagne</a:t>
            </a:r>
          </a:p>
          <a:p>
            <a:pPr lvl="1"/>
            <a:r>
              <a:rPr lang="fr-BE" dirty="0" smtClean="0"/>
              <a:t>Registres disparus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/>
          <a:stretch/>
        </p:blipFill>
        <p:spPr>
          <a:xfrm>
            <a:off x="3779912" y="3501008"/>
            <a:ext cx="4155231" cy="2846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612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DOSSIER TYPE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Enquête dans la famille</a:t>
            </a:r>
          </a:p>
          <a:p>
            <a:endParaRPr lang="fr-BE" dirty="0" smtClean="0"/>
          </a:p>
          <a:p>
            <a:r>
              <a:rPr lang="fr-BE" dirty="0" smtClean="0"/>
              <a:t>Documents officiels d’occupation</a:t>
            </a:r>
          </a:p>
          <a:p>
            <a:endParaRPr lang="fr-BE" dirty="0" smtClean="0"/>
          </a:p>
          <a:p>
            <a:r>
              <a:rPr lang="fr-BE" dirty="0" smtClean="0"/>
              <a:t>Documents officiels Croix-Rouge/autres</a:t>
            </a:r>
          </a:p>
          <a:p>
            <a:endParaRPr lang="fr-BE" dirty="0" smtClean="0"/>
          </a:p>
          <a:p>
            <a:r>
              <a:rPr lang="fr-BE" dirty="0" smtClean="0"/>
              <a:t>Photos</a:t>
            </a:r>
          </a:p>
          <a:p>
            <a:endParaRPr lang="fr-BE" dirty="0" smtClean="0"/>
          </a:p>
          <a:p>
            <a:r>
              <a:rPr lang="fr-BE" dirty="0" smtClean="0"/>
              <a:t>Auditions de témoins</a:t>
            </a:r>
          </a:p>
          <a:p>
            <a:endParaRPr lang="fr-BE" dirty="0"/>
          </a:p>
          <a:p>
            <a:r>
              <a:rPr lang="fr-BE" dirty="0" smtClean="0"/>
              <a:t>Objets ?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1749552" cy="186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76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DISPARITION LEJEUNE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843866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86" y="1556792"/>
            <a:ext cx="3643140" cy="4842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55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DISPARITION SCHOLLER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1600200"/>
            <a:ext cx="360045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470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QUEL INTÉRÊT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Parcours individuels</a:t>
            </a:r>
          </a:p>
          <a:p>
            <a:endParaRPr lang="fr-BE" dirty="0"/>
          </a:p>
          <a:p>
            <a:r>
              <a:rPr lang="fr-BE" dirty="0" smtClean="0"/>
              <a:t>Témoignages désintéressés </a:t>
            </a:r>
          </a:p>
          <a:p>
            <a:endParaRPr lang="fr-BE" dirty="0"/>
          </a:p>
          <a:p>
            <a:r>
              <a:rPr lang="fr-BE" dirty="0" smtClean="0"/>
              <a:t>Photos </a:t>
            </a:r>
          </a:p>
          <a:p>
            <a:endParaRPr lang="fr-BE" dirty="0"/>
          </a:p>
          <a:p>
            <a:r>
              <a:rPr lang="fr-BE" dirty="0" smtClean="0"/>
              <a:t>Documents officiels</a:t>
            </a:r>
          </a:p>
          <a:p>
            <a:endParaRPr lang="fr-BE" dirty="0"/>
          </a:p>
          <a:p>
            <a:r>
              <a:rPr lang="fr-BE" dirty="0" smtClean="0"/>
              <a:t>Suivi sur le long terme</a:t>
            </a:r>
          </a:p>
          <a:p>
            <a:endParaRPr lang="fr-BE" dirty="0"/>
          </a:p>
          <a:p>
            <a:r>
              <a:rPr lang="fr-BE" dirty="0" smtClean="0"/>
              <a:t>Mise en lien avec autres archives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99" y="2924944"/>
            <a:ext cx="4458828" cy="17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7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161</Words>
  <Application>Microsoft Office PowerPoint</Application>
  <PresentationFormat>Affichage à l'écran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Contiguïté</vt:lpstr>
      <vt:lpstr>DESTINS DE RÉSISTANTS Les archives du Parquet de Verviers</vt:lpstr>
      <vt:lpstr>COUP DE CHANCE</vt:lpstr>
      <vt:lpstr>ASPECT MATÉRIEL</vt:lpstr>
      <vt:lpstr>QUELLE UTILITÉ ?</vt:lpstr>
      <vt:lpstr>CONTENU</vt:lpstr>
      <vt:lpstr>DOSSIER TYPE</vt:lpstr>
      <vt:lpstr>DISPARITION LEJEUNE</vt:lpstr>
      <vt:lpstr>DISPARITION SCHOLLER</vt:lpstr>
      <vt:lpstr>QUEL INTÉRÊT ?</vt:lpstr>
      <vt:lpstr>PROJETS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Destins de résistants  Les archives du Parquet de Verviers</dc:title>
  <dc:creator>X</dc:creator>
  <cp:lastModifiedBy>X</cp:lastModifiedBy>
  <cp:revision>6</cp:revision>
  <dcterms:created xsi:type="dcterms:W3CDTF">2022-10-11T11:33:00Z</dcterms:created>
  <dcterms:modified xsi:type="dcterms:W3CDTF">2022-10-11T12:55:25Z</dcterms:modified>
</cp:coreProperties>
</file>